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4" d="100"/>
          <a:sy n="54" d="100"/>
        </p:scale>
        <p:origin x="-11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8B08C-8710-43E6-A372-7F18D1543901}" type="datetimeFigureOut">
              <a:rPr lang="en-US" smtClean="0"/>
              <a:pPr/>
              <a:t>9/12/2010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FEB14-B8BB-45CB-AE88-15C399968C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8B08C-8710-43E6-A372-7F18D1543901}" type="datetimeFigureOut">
              <a:rPr lang="en-US" smtClean="0"/>
              <a:pPr/>
              <a:t>9/12/2010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FEB14-B8BB-45CB-AE88-15C399968C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8B08C-8710-43E6-A372-7F18D1543901}" type="datetimeFigureOut">
              <a:rPr lang="en-US" smtClean="0"/>
              <a:pPr/>
              <a:t>9/12/2010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FEB14-B8BB-45CB-AE88-15C399968C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8B08C-8710-43E6-A372-7F18D1543901}" type="datetimeFigureOut">
              <a:rPr lang="en-US" smtClean="0"/>
              <a:pPr/>
              <a:t>9/12/2010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FEB14-B8BB-45CB-AE88-15C399968C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8B08C-8710-43E6-A372-7F18D1543901}" type="datetimeFigureOut">
              <a:rPr lang="en-US" smtClean="0"/>
              <a:pPr/>
              <a:t>9/12/2010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FEB14-B8BB-45CB-AE88-15C399968C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8B08C-8710-43E6-A372-7F18D1543901}" type="datetimeFigureOut">
              <a:rPr lang="en-US" smtClean="0"/>
              <a:pPr/>
              <a:t>9/12/2010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FEB14-B8BB-45CB-AE88-15C399968C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8B08C-8710-43E6-A372-7F18D1543901}" type="datetimeFigureOut">
              <a:rPr lang="en-US" smtClean="0"/>
              <a:pPr/>
              <a:t>9/12/2010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FEB14-B8BB-45CB-AE88-15C399968C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8B08C-8710-43E6-A372-7F18D1543901}" type="datetimeFigureOut">
              <a:rPr lang="en-US" smtClean="0"/>
              <a:pPr/>
              <a:t>9/12/2010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FEB14-B8BB-45CB-AE88-15C399968C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8B08C-8710-43E6-A372-7F18D1543901}" type="datetimeFigureOut">
              <a:rPr lang="en-US" smtClean="0"/>
              <a:pPr/>
              <a:t>9/12/2010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FEB14-B8BB-45CB-AE88-15C399968C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8B08C-8710-43E6-A372-7F18D1543901}" type="datetimeFigureOut">
              <a:rPr lang="en-US" smtClean="0"/>
              <a:pPr/>
              <a:t>9/12/2010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FEB14-B8BB-45CB-AE88-15C399968C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8B08C-8710-43E6-A372-7F18D1543901}" type="datetimeFigureOut">
              <a:rPr lang="en-US" smtClean="0"/>
              <a:pPr/>
              <a:t>9/12/2010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FEB14-B8BB-45CB-AE88-15C399968C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88B08C-8710-43E6-A372-7F18D1543901}" type="datetimeFigureOut">
              <a:rPr lang="en-US" smtClean="0"/>
              <a:pPr/>
              <a:t>9/12/2010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1FEB14-B8BB-45CB-AE88-15C399968CC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0"/>
            <a:ext cx="1295399" cy="457200"/>
          </a:xfrm>
        </p:spPr>
        <p:txBody>
          <a:bodyPr/>
          <a:lstStyle/>
          <a:p>
            <a:r>
              <a:rPr lang="en-US" dirty="0" err="1" smtClean="0"/>
              <a:t>L’homme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0" y="609600"/>
            <a:ext cx="2438400" cy="914400"/>
          </a:xfrm>
        </p:spPr>
        <p:txBody>
          <a:bodyPr>
            <a:normAutofit fontScale="85000" lnSpcReduction="20000"/>
          </a:bodyPr>
          <a:lstStyle/>
          <a:p>
            <a:r>
              <a:rPr lang="fr-FR" sz="1600" dirty="0"/>
              <a:t>L’homme est ivre.</a:t>
            </a:r>
            <a:endParaRPr lang="en-US" sz="1600" dirty="0"/>
          </a:p>
          <a:p>
            <a:r>
              <a:rPr lang="fr-FR" sz="1600" dirty="0"/>
              <a:t>Il pense qu’il est inutile.</a:t>
            </a:r>
            <a:endParaRPr lang="en-US" sz="1600" dirty="0"/>
          </a:p>
          <a:p>
            <a:r>
              <a:rPr lang="fr-FR" sz="1600" dirty="0"/>
              <a:t>Il a une fièvre</a:t>
            </a:r>
            <a:endParaRPr lang="en-US" sz="1600" dirty="0"/>
          </a:p>
          <a:p>
            <a:r>
              <a:rPr lang="fr-FR" sz="1600" dirty="0"/>
              <a:t>Il pense qu’il est fragile</a:t>
            </a:r>
            <a:r>
              <a:rPr lang="fr-FR" sz="1600" dirty="0" smtClean="0"/>
              <a:t>.</a:t>
            </a:r>
            <a:r>
              <a:rPr lang="fr-FR" sz="1600" dirty="0"/>
              <a:t> </a:t>
            </a:r>
            <a:endParaRPr lang="en-US" sz="1600" dirty="0"/>
          </a:p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33600" y="609600"/>
            <a:ext cx="218166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124200"/>
            <a:ext cx="2526632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867400" y="304800"/>
            <a:ext cx="18288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781800" y="3733800"/>
            <a:ext cx="1898835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TextBox 12"/>
          <p:cNvSpPr txBox="1"/>
          <p:nvPr/>
        </p:nvSpPr>
        <p:spPr>
          <a:xfrm>
            <a:off x="0" y="1600200"/>
            <a:ext cx="2362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/>
              <a:t>L’homme ne se douche pas</a:t>
            </a:r>
            <a:endParaRPr lang="en-US" sz="1400" dirty="0" smtClean="0"/>
          </a:p>
          <a:p>
            <a:r>
              <a:rPr lang="fr-FR" sz="1400" dirty="0" smtClean="0"/>
              <a:t>Ses amis ne se touchent pas</a:t>
            </a:r>
            <a:endParaRPr lang="en-US" sz="1400" dirty="0"/>
          </a:p>
        </p:txBody>
      </p:sp>
      <p:sp>
        <p:nvSpPr>
          <p:cNvPr id="14" name="TextBox 13"/>
          <p:cNvSpPr txBox="1"/>
          <p:nvPr/>
        </p:nvSpPr>
        <p:spPr>
          <a:xfrm>
            <a:off x="0" y="2286000"/>
            <a:ext cx="2286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/>
              <a:t>Il se dit, « Ta vie est vide.</a:t>
            </a:r>
            <a:endParaRPr lang="en-US" sz="1400" dirty="0" smtClean="0"/>
          </a:p>
          <a:p>
            <a:r>
              <a:rPr lang="fr-FR" sz="1400" dirty="0" smtClean="0"/>
              <a:t>Tu es très, très stupide ! »</a:t>
            </a:r>
            <a:endParaRPr lang="en-US" sz="1400" dirty="0" smtClean="0"/>
          </a:p>
        </p:txBody>
      </p:sp>
      <p:sp>
        <p:nvSpPr>
          <p:cNvPr id="15" name="TextBox 14"/>
          <p:cNvSpPr txBox="1"/>
          <p:nvPr/>
        </p:nvSpPr>
        <p:spPr>
          <a:xfrm>
            <a:off x="5029200" y="2286000"/>
            <a:ext cx="3124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/>
              <a:t>Un soir, quand il ne veut pas se lever</a:t>
            </a:r>
            <a:endParaRPr lang="en-US" sz="1400" dirty="0" smtClean="0"/>
          </a:p>
          <a:p>
            <a:r>
              <a:rPr lang="fr-FR" sz="1400" dirty="0" smtClean="0"/>
              <a:t>L’homme a un très mauvais rêve.</a:t>
            </a:r>
            <a:endParaRPr lang="en-US" sz="1400" dirty="0" smtClean="0"/>
          </a:p>
        </p:txBody>
      </p:sp>
      <p:sp>
        <p:nvSpPr>
          <p:cNvPr id="16" name="TextBox 15"/>
          <p:cNvSpPr txBox="1"/>
          <p:nvPr/>
        </p:nvSpPr>
        <p:spPr>
          <a:xfrm>
            <a:off x="5029200" y="2819400"/>
            <a:ext cx="1828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/>
              <a:t>L’homme meurt</a:t>
            </a:r>
            <a:endParaRPr lang="en-US" sz="1400" dirty="0" smtClean="0"/>
          </a:p>
          <a:p>
            <a:r>
              <a:rPr lang="fr-FR" sz="1400" dirty="0" smtClean="0"/>
              <a:t>Quand il dort</a:t>
            </a:r>
            <a:endParaRPr lang="en-US" sz="1400" dirty="0" smtClean="0"/>
          </a:p>
        </p:txBody>
      </p:sp>
      <p:sp>
        <p:nvSpPr>
          <p:cNvPr id="17" name="TextBox 16"/>
          <p:cNvSpPr txBox="1"/>
          <p:nvPr/>
        </p:nvSpPr>
        <p:spPr>
          <a:xfrm>
            <a:off x="2590800" y="4114800"/>
            <a:ext cx="3810000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/>
              <a:t>Il va au ciel</a:t>
            </a:r>
            <a:endParaRPr lang="en-US" sz="1400" dirty="0" smtClean="0"/>
          </a:p>
          <a:p>
            <a:r>
              <a:rPr lang="fr-FR" sz="1400" dirty="0" smtClean="0"/>
              <a:t>Où un juge siège la porte</a:t>
            </a:r>
            <a:endParaRPr lang="en-US" sz="1400" dirty="0" smtClean="0"/>
          </a:p>
          <a:p>
            <a:r>
              <a:rPr lang="fr-FR" sz="1400" dirty="0" smtClean="0"/>
              <a:t>Il demande, « Qui passe la porte forte ? »</a:t>
            </a:r>
            <a:endParaRPr lang="en-US" sz="1400" dirty="0" smtClean="0"/>
          </a:p>
          <a:p>
            <a:r>
              <a:rPr lang="fr-FR" sz="1400" dirty="0" smtClean="0"/>
              <a:t>Et l’homme dit, « Je m’appelle… »</a:t>
            </a:r>
          </a:p>
          <a:p>
            <a:endParaRPr lang="fr-FR" sz="1400" dirty="0" smtClean="0"/>
          </a:p>
          <a:p>
            <a:r>
              <a:rPr lang="fr-FR" sz="1400" dirty="0" smtClean="0"/>
              <a:t>Le juge dit, « Tu n’es pas heureux pourquoi ? »</a:t>
            </a:r>
            <a:endParaRPr lang="en-US" sz="1400" dirty="0" smtClean="0"/>
          </a:p>
          <a:p>
            <a:r>
              <a:rPr lang="fr-FR" sz="1400" dirty="0" smtClean="0"/>
              <a:t>L’homme pense et il ne sait pas pourquoi !</a:t>
            </a:r>
            <a:endParaRPr lang="en-US" sz="1400" dirty="0" smtClean="0"/>
          </a:p>
        </p:txBody>
      </p:sp>
      <p:sp>
        <p:nvSpPr>
          <p:cNvPr id="18" name="TextBox 17"/>
          <p:cNvSpPr txBox="1"/>
          <p:nvPr/>
        </p:nvSpPr>
        <p:spPr>
          <a:xfrm>
            <a:off x="2590800" y="5791200"/>
            <a:ext cx="33528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/>
              <a:t>L’homme réalise qu’il n’a pas une raison</a:t>
            </a:r>
            <a:endParaRPr lang="en-US" sz="1400" dirty="0" smtClean="0"/>
          </a:p>
          <a:p>
            <a:r>
              <a:rPr lang="fr-FR" sz="1400" dirty="0" smtClean="0"/>
              <a:t>Pour être triste et ne sort pas de sa maison</a:t>
            </a:r>
            <a:endParaRPr lang="en-US" sz="1400" dirty="0" smtClean="0"/>
          </a:p>
          <a:p>
            <a:r>
              <a:rPr lang="fr-FR" sz="1400" dirty="0" smtClean="0"/>
              <a:t>Il se lève et dit « Il fait bon ! »</a:t>
            </a:r>
            <a:endParaRPr lang="en-US" sz="1400" dirty="0" smtClean="0"/>
          </a:p>
        </p:txBody>
      </p:sp>
      <p:sp>
        <p:nvSpPr>
          <p:cNvPr id="19" name="TextBox 18"/>
          <p:cNvSpPr txBox="1"/>
          <p:nvPr/>
        </p:nvSpPr>
        <p:spPr>
          <a:xfrm>
            <a:off x="6705600" y="5562600"/>
            <a:ext cx="2133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/>
              <a:t>Il sort tous les temps--</a:t>
            </a:r>
            <a:endParaRPr lang="en-US" sz="1400" dirty="0" smtClean="0"/>
          </a:p>
          <a:p>
            <a:r>
              <a:rPr lang="fr-FR" sz="1400" dirty="0" smtClean="0"/>
              <a:t>Il n’a pas fait en longtemps</a:t>
            </a:r>
            <a:endParaRPr lang="en-US" sz="1400" dirty="0" smtClean="0"/>
          </a:p>
          <a:p>
            <a:r>
              <a:rPr lang="fr-FR" sz="1400" dirty="0" smtClean="0"/>
              <a:t>Sa vie devient supérieure</a:t>
            </a:r>
            <a:endParaRPr lang="en-US" sz="1400" dirty="0" smtClean="0"/>
          </a:p>
          <a:p>
            <a:r>
              <a:rPr lang="fr-FR" sz="1400" dirty="0" smtClean="0"/>
              <a:t>Et elle est meilleure !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117</Words>
  <Application>Microsoft Office PowerPoint</Application>
  <PresentationFormat>On-screen Show (4:3)</PresentationFormat>
  <Paragraphs>27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L’homme.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L’homme.</dc:title>
  <dc:creator>Owner</dc:creator>
  <cp:lastModifiedBy>Owner</cp:lastModifiedBy>
  <cp:revision>3</cp:revision>
  <dcterms:created xsi:type="dcterms:W3CDTF">2010-09-12T05:20:45Z</dcterms:created>
  <dcterms:modified xsi:type="dcterms:W3CDTF">2010-09-13T04:29:30Z</dcterms:modified>
</cp:coreProperties>
</file>